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65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78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729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9237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191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828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597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934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79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91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29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34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50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24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4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79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11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74F38-8D5D-4861-872D-329009D419AE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AAF03-FF71-417B-9352-CBFAEBDA3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729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D1988-6B96-4B80-82D2-31A89536C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6490447" cy="1293028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>
                <a:latin typeface="Algerian" panose="04020705040A02060702" pitchFamily="82" charset="0"/>
              </a:rPr>
              <a:t>A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	Presentation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					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9550-9F19-47C8-BBD2-0E3BF01E4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Bahnschrift Light Condensed" panose="020B0502040204020203" pitchFamily="34" charset="0"/>
              </a:rPr>
              <a:t>Case Study : E-Commerce Website </a:t>
            </a:r>
          </a:p>
          <a:p>
            <a:pPr marL="0" indent="0">
              <a:buNone/>
            </a:pPr>
            <a:r>
              <a:rPr lang="en-IN" sz="4800" dirty="0">
                <a:latin typeface="Bahnschrift Light Condensed" panose="020B0502040204020203" pitchFamily="34" charset="0"/>
              </a:rPr>
              <a:t>									(Myntra)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											</a:t>
            </a:r>
            <a:r>
              <a:rPr lang="en-IN" dirty="0">
                <a:latin typeface="Bahnschrift SemiLight" panose="020B0502040204020203" pitchFamily="34" charset="0"/>
              </a:rPr>
              <a:t>Presented by,</a:t>
            </a:r>
          </a:p>
          <a:p>
            <a:pPr marL="0" indent="0">
              <a:buNone/>
            </a:pPr>
            <a:r>
              <a:rPr lang="en-IN" dirty="0">
                <a:latin typeface="Bahnschrift SemiLight" panose="020B0502040204020203" pitchFamily="34" charset="0"/>
              </a:rPr>
              <a:t>													Chaudhari Darshan Rajendra</a:t>
            </a:r>
          </a:p>
        </p:txBody>
      </p:sp>
    </p:spTree>
    <p:extLst>
      <p:ext uri="{BB962C8B-B14F-4D97-AF65-F5344CB8AC3E}">
        <p14:creationId xmlns:p14="http://schemas.microsoft.com/office/powerpoint/2010/main" val="112277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78E8A-12DF-4C6D-AE70-923F77AC5D92}"/>
              </a:ext>
            </a:extLst>
          </p:cNvPr>
          <p:cNvSpPr txBox="1"/>
          <p:nvPr/>
        </p:nvSpPr>
        <p:spPr>
          <a:xfrm>
            <a:off x="1568824" y="340659"/>
            <a:ext cx="770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Creating View of Order Summary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BBA7F-D158-47B4-94F8-178430A59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8" y="961681"/>
            <a:ext cx="10084063" cy="3332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564062-0C41-4B42-BB31-CDA64E01AF20}"/>
              </a:ext>
            </a:extLst>
          </p:cNvPr>
          <p:cNvSpPr txBox="1"/>
          <p:nvPr/>
        </p:nvSpPr>
        <p:spPr>
          <a:xfrm>
            <a:off x="797859" y="4751294"/>
            <a:ext cx="10157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View of </a:t>
            </a:r>
            <a:r>
              <a:rPr lang="en-IN" dirty="0" err="1">
                <a:solidFill>
                  <a:srgbClr val="FF0000"/>
                </a:solidFill>
              </a:rPr>
              <a:t>Order_summary</a:t>
            </a:r>
            <a:r>
              <a:rPr lang="en-IN" dirty="0">
                <a:solidFill>
                  <a:srgbClr val="FF0000"/>
                </a:solidFill>
              </a:rPr>
              <a:t> :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create view </a:t>
            </a:r>
            <a:r>
              <a:rPr lang="en-US" dirty="0" err="1"/>
              <a:t>order_summary</a:t>
            </a:r>
            <a:r>
              <a:rPr lang="en-US" dirty="0"/>
              <a:t> as select </a:t>
            </a:r>
            <a:r>
              <a:rPr lang="en-US" dirty="0" err="1"/>
              <a:t>Category,Clothing,Colour,Size</a:t>
            </a:r>
            <a:r>
              <a:rPr lang="en-US" dirty="0"/>
              <a:t> as </a:t>
            </a:r>
            <a:r>
              <a:rPr lang="en-US" dirty="0" err="1"/>
              <a:t>discount_in_percentage</a:t>
            </a:r>
            <a:r>
              <a:rPr lang="en-US" dirty="0"/>
              <a:t> from </a:t>
            </a:r>
            <a:r>
              <a:rPr lang="en-US" dirty="0" err="1"/>
              <a:t>Myntra_Shopping</a:t>
            </a:r>
            <a:r>
              <a:rPr lang="en-US" dirty="0"/>
              <a:t> inner join Bag on(</a:t>
            </a:r>
            <a:r>
              <a:rPr lang="en-US" dirty="0" err="1"/>
              <a:t>Myntra_Shopping.Item_Number</a:t>
            </a:r>
            <a:r>
              <a:rPr lang="en-US" dirty="0"/>
              <a:t>=</a:t>
            </a:r>
            <a:r>
              <a:rPr lang="en-US" dirty="0" err="1"/>
              <a:t>Bag.cart_id</a:t>
            </a:r>
            <a:r>
              <a:rPr lang="en-US" dirty="0"/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695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0769B7-F3F7-46DB-AE90-B27B333EDEA0}"/>
              </a:ext>
            </a:extLst>
          </p:cNvPr>
          <p:cNvSpPr/>
          <p:nvPr/>
        </p:nvSpPr>
        <p:spPr>
          <a:xfrm>
            <a:off x="3829197" y="2967335"/>
            <a:ext cx="4533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You….</a:t>
            </a:r>
          </a:p>
        </p:txBody>
      </p:sp>
    </p:spTree>
    <p:extLst>
      <p:ext uri="{BB962C8B-B14F-4D97-AF65-F5344CB8AC3E}">
        <p14:creationId xmlns:p14="http://schemas.microsoft.com/office/powerpoint/2010/main" val="34222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C4F4D5-11F1-49E7-A3C0-CBEF4A3873E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65100"/>
            <a:ext cx="6122988" cy="1108075"/>
          </a:xfrm>
        </p:spPr>
        <p:txBody>
          <a:bodyPr>
            <a:normAutofit fontScale="90000"/>
          </a:bodyPr>
          <a:lstStyle/>
          <a:p>
            <a:r>
              <a:rPr lang="en-IN" dirty="0"/>
              <a:t>							User Table :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0EB7AB8-4C6A-4355-9930-0BD5FEAD7FD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338638"/>
            <a:ext cx="11044238" cy="2274887"/>
          </a:xfrm>
        </p:spPr>
        <p:txBody>
          <a:bodyPr>
            <a:normAutofit/>
          </a:bodyPr>
          <a:lstStyle/>
          <a:p>
            <a:endParaRPr lang="en-IN" sz="1900" dirty="0">
              <a:solidFill>
                <a:srgbClr val="FF0000"/>
              </a:solidFill>
            </a:endParaRPr>
          </a:p>
          <a:p>
            <a:endParaRPr lang="en-IN" sz="1900" dirty="0">
              <a:solidFill>
                <a:srgbClr val="FF0000"/>
              </a:solidFill>
            </a:endParaRPr>
          </a:p>
          <a:p>
            <a:r>
              <a:rPr lang="en-IN" sz="1900" dirty="0">
                <a:solidFill>
                  <a:srgbClr val="FF0000"/>
                </a:solidFill>
              </a:rPr>
              <a:t>SQL Query</a:t>
            </a:r>
            <a:r>
              <a:rPr lang="en-IN" sz="1900" dirty="0"/>
              <a:t>:</a:t>
            </a:r>
          </a:p>
          <a:p>
            <a:pPr lvl="1"/>
            <a:r>
              <a:rPr lang="en-IN" sz="1700" dirty="0"/>
              <a:t>Create table User(</a:t>
            </a:r>
            <a:r>
              <a:rPr lang="en-IN" sz="1700" dirty="0" err="1"/>
              <a:t>Userid</a:t>
            </a:r>
            <a:r>
              <a:rPr lang="en-IN" sz="1700" dirty="0"/>
              <a:t> int primary key </a:t>
            </a:r>
            <a:r>
              <a:rPr lang="en-IN" sz="1700" dirty="0" err="1"/>
              <a:t>auto_increment,name</a:t>
            </a:r>
            <a:r>
              <a:rPr lang="en-IN" sz="1700" dirty="0"/>
              <a:t> varchar(20),email varchar(20) not </a:t>
            </a:r>
            <a:r>
              <a:rPr lang="en-IN" sz="1700" dirty="0" err="1"/>
              <a:t>null,email</a:t>
            </a:r>
            <a:r>
              <a:rPr lang="en-IN" sz="1700" dirty="0"/>
              <a:t> varchar(20),gender varchar(20),address varchar(20) not </a:t>
            </a:r>
            <a:r>
              <a:rPr lang="en-IN" sz="1700" dirty="0" err="1"/>
              <a:t>null,MobileNo</a:t>
            </a:r>
            <a:r>
              <a:rPr lang="en-IN" sz="1700" dirty="0"/>
              <a:t> </a:t>
            </a:r>
            <a:r>
              <a:rPr lang="en-IN" sz="1700" dirty="0" err="1"/>
              <a:t>bigint</a:t>
            </a:r>
            <a:r>
              <a:rPr lang="en-IN" sz="1700" dirty="0"/>
              <a:t> not null);</a:t>
            </a:r>
            <a:endParaRPr lang="en-IN" sz="17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IN" sz="1700" dirty="0">
                <a:solidFill>
                  <a:srgbClr val="FF0000"/>
                </a:solidFill>
              </a:rPr>
              <a:t>Inserting into User Table :</a:t>
            </a:r>
          </a:p>
          <a:p>
            <a:pPr marL="457200" lvl="1" indent="0">
              <a:buNone/>
            </a:pPr>
            <a:r>
              <a:rPr lang="en-IN" sz="1700" dirty="0">
                <a:solidFill>
                  <a:srgbClr val="FF0000"/>
                </a:solidFill>
              </a:rPr>
              <a:t>	</a:t>
            </a:r>
            <a:r>
              <a:rPr lang="en-IN" sz="1700" dirty="0"/>
              <a:t>Insert into User values(1,’Darshan’,’darsh2493@gmail.com’,’Male’,’Pune’,9665602484);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968ABB-08E7-4D41-8244-9EF1898B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2" y="1273175"/>
            <a:ext cx="11860759" cy="35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6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BFE1C-4C79-463C-BB9E-1A501377EEAE}"/>
              </a:ext>
            </a:extLst>
          </p:cNvPr>
          <p:cNvSpPr txBox="1"/>
          <p:nvPr/>
        </p:nvSpPr>
        <p:spPr>
          <a:xfrm>
            <a:off x="6544236" y="695654"/>
            <a:ext cx="703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PRODUCT TABLE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FA897-1927-4E81-9CD5-DF73AA6D3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9" y="1520777"/>
            <a:ext cx="10478962" cy="348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FEE50F-1FC4-4E5C-81DD-02519F0C104E}"/>
              </a:ext>
            </a:extLst>
          </p:cNvPr>
          <p:cNvSpPr txBox="1"/>
          <p:nvPr/>
        </p:nvSpPr>
        <p:spPr>
          <a:xfrm>
            <a:off x="502024" y="5360894"/>
            <a:ext cx="1089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Creating Product table :</a:t>
            </a:r>
          </a:p>
          <a:p>
            <a:r>
              <a:rPr lang="en-IN" sz="1400" dirty="0"/>
              <a:t>create table </a:t>
            </a:r>
            <a:r>
              <a:rPr lang="en-IN" sz="1400" dirty="0" err="1"/>
              <a:t>Myntra_Shopping</a:t>
            </a:r>
            <a:r>
              <a:rPr lang="en-IN" sz="1400" dirty="0"/>
              <a:t>(</a:t>
            </a:r>
            <a:r>
              <a:rPr lang="en-IN" sz="1400" dirty="0" err="1"/>
              <a:t>Item_Number</a:t>
            </a:r>
            <a:r>
              <a:rPr lang="en-IN" sz="1400" dirty="0"/>
              <a:t> int primary key </a:t>
            </a:r>
            <a:r>
              <a:rPr lang="en-IN" sz="1400" dirty="0" err="1"/>
              <a:t>auto_increment,Category</a:t>
            </a:r>
            <a:r>
              <a:rPr lang="en-IN" sz="1400" dirty="0"/>
              <a:t> varchar(20),Clothing varchar(20),Brand varchar(20),Colour varchar(20),Size varchar(20),Price int, </a:t>
            </a:r>
            <a:r>
              <a:rPr lang="en-IN" sz="1400" dirty="0" err="1"/>
              <a:t>Discount_in_percentage</a:t>
            </a:r>
            <a:r>
              <a:rPr lang="en-IN" sz="1400" dirty="0"/>
              <a:t> int);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1878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635E10-BBD5-4B77-9A2B-58F34478FF5D}"/>
              </a:ext>
            </a:extLst>
          </p:cNvPr>
          <p:cNvSpPr txBox="1"/>
          <p:nvPr/>
        </p:nvSpPr>
        <p:spPr>
          <a:xfrm>
            <a:off x="188259" y="403412"/>
            <a:ext cx="879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Products On Website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06472-0A45-4383-8CB4-13F6D9F7C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8" y="842683"/>
            <a:ext cx="5432611" cy="3254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37492-0507-494F-AC5C-7CB87615A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3" y="842683"/>
            <a:ext cx="5737411" cy="3254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89367-4BF1-48CD-9419-E383B0537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12" y="4166810"/>
            <a:ext cx="7360023" cy="24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0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638179-D7F5-4B2F-8829-9E976E646B54}"/>
              </a:ext>
            </a:extLst>
          </p:cNvPr>
          <p:cNvSpPr txBox="1"/>
          <p:nvPr/>
        </p:nvSpPr>
        <p:spPr>
          <a:xfrm>
            <a:off x="932329" y="448235"/>
            <a:ext cx="75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Bag Table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3EDCC-3A0A-45E1-8DCC-E6206894E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8" y="1452281"/>
            <a:ext cx="6629815" cy="506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7CBBB-A1E3-4E3C-9F92-6E14F8CCAB80}"/>
              </a:ext>
            </a:extLst>
          </p:cNvPr>
          <p:cNvSpPr txBox="1"/>
          <p:nvPr/>
        </p:nvSpPr>
        <p:spPr>
          <a:xfrm>
            <a:off x="6750423" y="1397709"/>
            <a:ext cx="52223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Creating Bag Table :</a:t>
            </a:r>
          </a:p>
          <a:p>
            <a:r>
              <a:rPr lang="en-IN" dirty="0"/>
              <a:t>Create table Bag(</a:t>
            </a:r>
            <a:r>
              <a:rPr lang="en-IN" dirty="0" err="1"/>
              <a:t>cart_id</a:t>
            </a:r>
            <a:r>
              <a:rPr lang="en-IN" dirty="0"/>
              <a:t> int primary key </a:t>
            </a:r>
            <a:r>
              <a:rPr lang="en-IN" dirty="0" err="1"/>
              <a:t>auto_increment</a:t>
            </a:r>
            <a:r>
              <a:rPr lang="en-IN" dirty="0"/>
              <a:t>, </a:t>
            </a:r>
            <a:r>
              <a:rPr lang="en-IN" dirty="0" err="1"/>
              <a:t>userid</a:t>
            </a:r>
            <a:r>
              <a:rPr lang="en-IN" dirty="0"/>
              <a:t> </a:t>
            </a:r>
            <a:r>
              <a:rPr lang="en-IN" dirty="0" err="1"/>
              <a:t>int,name</a:t>
            </a:r>
            <a:r>
              <a:rPr lang="en-IN" dirty="0"/>
              <a:t> varchar(20),</a:t>
            </a:r>
            <a:r>
              <a:rPr lang="en-IN" dirty="0" err="1"/>
              <a:t>pid</a:t>
            </a:r>
            <a:r>
              <a:rPr lang="en-IN" dirty="0"/>
              <a:t> </a:t>
            </a:r>
            <a:r>
              <a:rPr lang="en-IN" dirty="0" err="1"/>
              <a:t>int,price</a:t>
            </a:r>
            <a:r>
              <a:rPr lang="en-IN" dirty="0"/>
              <a:t> int);</a:t>
            </a:r>
          </a:p>
          <a:p>
            <a:r>
              <a:rPr lang="en-IN" dirty="0">
                <a:solidFill>
                  <a:srgbClr val="FF0000"/>
                </a:solidFill>
              </a:rPr>
              <a:t>Insert into Bag Table :</a:t>
            </a:r>
          </a:p>
          <a:p>
            <a:r>
              <a:rPr lang="en-IN" dirty="0"/>
              <a:t>Insert into Bag values(1,1,’Darshan’,1,500),(2,1,’Darshan’,1,600),(3,1,’Darshan’,1,980),(4,1,’Darshan’,1,850);</a:t>
            </a:r>
          </a:p>
        </p:txBody>
      </p:sp>
    </p:spTree>
    <p:extLst>
      <p:ext uri="{BB962C8B-B14F-4D97-AF65-F5344CB8AC3E}">
        <p14:creationId xmlns:p14="http://schemas.microsoft.com/office/powerpoint/2010/main" val="18633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AB501-16C2-4729-AF03-7D1F7CAC3F6E}"/>
              </a:ext>
            </a:extLst>
          </p:cNvPr>
          <p:cNvSpPr txBox="1"/>
          <p:nvPr/>
        </p:nvSpPr>
        <p:spPr>
          <a:xfrm>
            <a:off x="528918" y="502023"/>
            <a:ext cx="753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Bag Items : Add Products to Bag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C283E-B148-44DB-A3E7-E9F338C9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6" y="1013012"/>
            <a:ext cx="8444753" cy="56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1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E4A6C2-862C-47EC-9D68-75D346E933DA}"/>
              </a:ext>
            </a:extLst>
          </p:cNvPr>
          <p:cNvSpPr txBox="1"/>
          <p:nvPr/>
        </p:nvSpPr>
        <p:spPr>
          <a:xfrm>
            <a:off x="1676400" y="251012"/>
            <a:ext cx="909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Join Table : User Table + Order Table + Bag Table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0B49B-55A1-45F5-9E02-7A2850E1F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9" y="885825"/>
            <a:ext cx="11053482" cy="4476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2AA4A9-A2D9-4487-AA03-98E88374B3C1}"/>
              </a:ext>
            </a:extLst>
          </p:cNvPr>
          <p:cNvSpPr txBox="1"/>
          <p:nvPr/>
        </p:nvSpPr>
        <p:spPr>
          <a:xfrm>
            <a:off x="932329" y="5585012"/>
            <a:ext cx="972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Inner Join :</a:t>
            </a:r>
          </a:p>
          <a:p>
            <a:r>
              <a:rPr lang="en-IN" dirty="0"/>
              <a:t>select * from user inner join Bag on(</a:t>
            </a:r>
            <a:r>
              <a:rPr lang="en-IN" dirty="0" err="1"/>
              <a:t>user.Userid</a:t>
            </a:r>
            <a:r>
              <a:rPr lang="en-IN" dirty="0"/>
              <a:t>=</a:t>
            </a:r>
            <a:r>
              <a:rPr lang="en-IN" dirty="0" err="1"/>
              <a:t>Bag.cart_id</a:t>
            </a:r>
            <a:r>
              <a:rPr lang="en-IN" dirty="0"/>
              <a:t>) inner join </a:t>
            </a:r>
            <a:r>
              <a:rPr lang="en-IN" dirty="0" err="1"/>
              <a:t>Myntra_Shopping</a:t>
            </a:r>
            <a:r>
              <a:rPr lang="en-IN" dirty="0"/>
              <a:t> on(</a:t>
            </a:r>
            <a:r>
              <a:rPr lang="en-IN" dirty="0" err="1"/>
              <a:t>Myntra_Shopping.Item_Number</a:t>
            </a:r>
            <a:r>
              <a:rPr lang="en-IN" dirty="0"/>
              <a:t>=</a:t>
            </a:r>
            <a:r>
              <a:rPr lang="en-IN" dirty="0" err="1"/>
              <a:t>Bag.cart_id</a:t>
            </a:r>
            <a:r>
              <a:rPr lang="en-IN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9425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2CD972-2725-4563-9F85-EB5897AABFAF}"/>
              </a:ext>
            </a:extLst>
          </p:cNvPr>
          <p:cNvSpPr txBox="1"/>
          <p:nvPr/>
        </p:nvSpPr>
        <p:spPr>
          <a:xfrm>
            <a:off x="1272988" y="600635"/>
            <a:ext cx="86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Search for Products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14530-5423-435D-AE34-372E803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4" y="1100845"/>
            <a:ext cx="11317551" cy="3817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8C177-BB53-4B10-B968-40A9844566E8}"/>
              </a:ext>
            </a:extLst>
          </p:cNvPr>
          <p:cNvSpPr txBox="1"/>
          <p:nvPr/>
        </p:nvSpPr>
        <p:spPr>
          <a:xfrm>
            <a:off x="663388" y="5095511"/>
            <a:ext cx="9744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For Searching Products according to max price :</a:t>
            </a:r>
          </a:p>
          <a:p>
            <a:r>
              <a:rPr lang="en-US" dirty="0"/>
              <a:t> select * from </a:t>
            </a:r>
            <a:r>
              <a:rPr lang="en-US" dirty="0" err="1"/>
              <a:t>Myntra_Shopping</a:t>
            </a:r>
            <a:r>
              <a:rPr lang="en-US" dirty="0"/>
              <a:t> where price=(select max(price) from Bag where price!=(select max(price) from Bag));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00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60DF7-2615-4B93-8ACC-BC823AD230EE}"/>
              </a:ext>
            </a:extLst>
          </p:cNvPr>
          <p:cNvSpPr txBox="1"/>
          <p:nvPr/>
        </p:nvSpPr>
        <p:spPr>
          <a:xfrm>
            <a:off x="744071" y="448235"/>
            <a:ext cx="699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Searching particular products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1B8CE-7794-44C8-BB03-3F55C28C9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6" y="1203959"/>
            <a:ext cx="10517068" cy="4008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F5A347-74D6-4075-A83C-54FC3210C092}"/>
              </a:ext>
            </a:extLst>
          </p:cNvPr>
          <p:cNvSpPr txBox="1"/>
          <p:nvPr/>
        </p:nvSpPr>
        <p:spPr>
          <a:xfrm>
            <a:off x="667871" y="5330875"/>
            <a:ext cx="778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Selecting Brands between particular range :</a:t>
            </a:r>
          </a:p>
          <a:p>
            <a:r>
              <a:rPr lang="en-US" dirty="0"/>
              <a:t>select </a:t>
            </a:r>
            <a:r>
              <a:rPr lang="en-US" dirty="0" err="1"/>
              <a:t>Brand,Price,Category</a:t>
            </a:r>
            <a:r>
              <a:rPr lang="en-US" dirty="0"/>
              <a:t> from </a:t>
            </a:r>
            <a:r>
              <a:rPr lang="en-US" dirty="0" err="1"/>
              <a:t>Myntra_Shopping</a:t>
            </a:r>
            <a:r>
              <a:rPr lang="en-US" dirty="0"/>
              <a:t> where price between 600 and 900;</a:t>
            </a:r>
            <a:endParaRPr lang="en-IN" dirty="0"/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73601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203</TotalTime>
  <Words>469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Algerian</vt:lpstr>
      <vt:lpstr>Arial</vt:lpstr>
      <vt:lpstr>Bahnschrift Light Condensed</vt:lpstr>
      <vt:lpstr>Bahnschrift SemiLight</vt:lpstr>
      <vt:lpstr>Century Gothic</vt:lpstr>
      <vt:lpstr>Vapor Trail</vt:lpstr>
      <vt:lpstr>A  Presentation      On</vt:lpstr>
      <vt:lpstr>       User Table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Presentation      On</dc:title>
  <dc:creator>Darshan Chaudhari</dc:creator>
  <cp:lastModifiedBy>Darshan Chaudhari</cp:lastModifiedBy>
  <cp:revision>1</cp:revision>
  <dcterms:created xsi:type="dcterms:W3CDTF">2022-02-18T17:23:48Z</dcterms:created>
  <dcterms:modified xsi:type="dcterms:W3CDTF">2022-02-18T20:47:00Z</dcterms:modified>
</cp:coreProperties>
</file>